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8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types de phrases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10"/>
          <a:stretch/>
        </p:blipFill>
        <p:spPr>
          <a:xfrm>
            <a:off x="0" y="0"/>
            <a:ext cx="795171" cy="9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D1F5A8E-AC1C-4186-859C-C31C2C3CF1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0D22B6E1-9393-4525-836B-ED88476270A2}"/>
              </a:ext>
            </a:extLst>
          </p:cNvPr>
          <p:cNvSpPr txBox="1">
            <a:spLocks/>
          </p:cNvSpPr>
          <p:nvPr/>
        </p:nvSpPr>
        <p:spPr>
          <a:xfrm>
            <a:off x="665310" y="362499"/>
            <a:ext cx="5253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Écris le type de phrase.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D75DDA13-20F3-441D-A08A-5AAEE86144B5}"/>
              </a:ext>
            </a:extLst>
          </p:cNvPr>
          <p:cNvSpPr txBox="1">
            <a:spLocks/>
          </p:cNvSpPr>
          <p:nvPr/>
        </p:nvSpPr>
        <p:spPr>
          <a:xfrm>
            <a:off x="808529" y="2201693"/>
            <a:ext cx="5094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</a:t>
            </a:r>
            <a:r>
              <a:rPr lang="fr-FR" dirty="0">
                <a:solidFill>
                  <a:srgbClr val="F4944A"/>
                </a:solidFill>
              </a:rPr>
              <a:t> </a:t>
            </a:r>
            <a:r>
              <a:rPr lang="fr-FR" dirty="0">
                <a:solidFill>
                  <a:srgbClr val="9EC979"/>
                </a:solidFill>
              </a:rPr>
              <a:t>:</a:t>
            </a:r>
          </a:p>
          <a:p>
            <a:endParaRPr lang="fr-FR" dirty="0"/>
          </a:p>
          <a:p>
            <a:r>
              <a:rPr lang="fr-FR" sz="4400" dirty="0"/>
              <a:t>L’école est ouverte depuis une semaine.	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18768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5E6C9FBD-ECD5-4CB3-B783-327B736CAD41}"/>
              </a:ext>
            </a:extLst>
          </p:cNvPr>
          <p:cNvSpPr txBox="1"/>
          <p:nvPr/>
        </p:nvSpPr>
        <p:spPr>
          <a:xfrm>
            <a:off x="852621" y="1811595"/>
            <a:ext cx="4935583" cy="1623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Phrase déclarative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039422B-7F3A-8FD8-0499-613D093981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E7B74F-4F1A-1DE7-6DF7-1D8556212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5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A0686DC6-E948-431D-B8C0-A2783F110184}"/>
              </a:ext>
            </a:extLst>
          </p:cNvPr>
          <p:cNvSpPr txBox="1"/>
          <p:nvPr/>
        </p:nvSpPr>
        <p:spPr>
          <a:xfrm>
            <a:off x="675294" y="2246909"/>
            <a:ext cx="4858306" cy="2121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Comment vont-ils venir en vacances ? </a:t>
            </a:r>
          </a:p>
        </p:txBody>
      </p:sp>
      <p:sp>
        <p:nvSpPr>
          <p:cNvPr id="21" name="Titre 1">
            <a:extLst>
              <a:ext uri="{FF2B5EF4-FFF2-40B4-BE49-F238E27FC236}">
                <a16:creationId xmlns:a16="http://schemas.microsoft.com/office/drawing/2014/main" id="{D85DEB7F-36DF-4D77-B6C0-658BE82F8D1F}"/>
              </a:ext>
            </a:extLst>
          </p:cNvPr>
          <p:cNvSpPr txBox="1">
            <a:spLocks/>
          </p:cNvSpPr>
          <p:nvPr/>
        </p:nvSpPr>
        <p:spPr>
          <a:xfrm>
            <a:off x="665310" y="362499"/>
            <a:ext cx="5253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Écris le type de phrase.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B457A24-08DC-198A-0A45-041B6E6746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001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46D2968B-8A20-4046-B6E4-24DF91B20920}"/>
              </a:ext>
            </a:extLst>
          </p:cNvPr>
          <p:cNvSpPr txBox="1"/>
          <p:nvPr/>
        </p:nvSpPr>
        <p:spPr>
          <a:xfrm>
            <a:off x="852621" y="1688062"/>
            <a:ext cx="6529526" cy="1678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interrogative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5043C54-BBF0-C194-CB89-32C57F5DC8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9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0" name="Titre 1">
            <a:extLst>
              <a:ext uri="{FF2B5EF4-FFF2-40B4-BE49-F238E27FC236}">
                <a16:creationId xmlns:a16="http://schemas.microsoft.com/office/drawing/2014/main" id="{C61A1A6F-D662-4B59-83BB-1937FC5387D0}"/>
              </a:ext>
            </a:extLst>
          </p:cNvPr>
          <p:cNvSpPr txBox="1">
            <a:spLocks/>
          </p:cNvSpPr>
          <p:nvPr/>
        </p:nvSpPr>
        <p:spPr>
          <a:xfrm>
            <a:off x="665310" y="362499"/>
            <a:ext cx="5253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Écris le type de phrase.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09FB157-8A55-49E9-9BA5-31451F92412D}"/>
              </a:ext>
            </a:extLst>
          </p:cNvPr>
          <p:cNvSpPr txBox="1"/>
          <p:nvPr/>
        </p:nvSpPr>
        <p:spPr>
          <a:xfrm>
            <a:off x="665310" y="2251051"/>
            <a:ext cx="4465983" cy="2121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refuse de manger les épinards !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26AD512-EDBB-D250-15E4-625FDF2E9B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B3DE0DD-0A3F-A6A4-4658-B540FFB49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148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35CCF85E-4729-41B0-AAD7-65AA2D6ACA94}"/>
              </a:ext>
            </a:extLst>
          </p:cNvPr>
          <p:cNvSpPr txBox="1"/>
          <p:nvPr/>
        </p:nvSpPr>
        <p:spPr>
          <a:xfrm>
            <a:off x="852621" y="1611708"/>
            <a:ext cx="6529526" cy="1678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déclarative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75B72DF-E092-DB18-43BF-8EA2D2AE58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C165EA-53B4-8E83-C0D9-452E0D708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36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0" name="Titre 1">
            <a:extLst>
              <a:ext uri="{FF2B5EF4-FFF2-40B4-BE49-F238E27FC236}">
                <a16:creationId xmlns:a16="http://schemas.microsoft.com/office/drawing/2014/main" id="{A45527FC-9E5D-4ACF-929C-D72DB0E237C8}"/>
              </a:ext>
            </a:extLst>
          </p:cNvPr>
          <p:cNvSpPr txBox="1">
            <a:spLocks/>
          </p:cNvSpPr>
          <p:nvPr/>
        </p:nvSpPr>
        <p:spPr>
          <a:xfrm>
            <a:off x="665310" y="362499"/>
            <a:ext cx="52536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Écris le type de phrase.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0DAE15B-4913-449D-9030-933CCD633C52}"/>
              </a:ext>
            </a:extLst>
          </p:cNvPr>
          <p:cNvSpPr txBox="1"/>
          <p:nvPr/>
        </p:nvSpPr>
        <p:spPr>
          <a:xfrm>
            <a:off x="665310" y="2188997"/>
            <a:ext cx="5350634" cy="1623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Viens à table !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8C605D7-42A9-5ACC-67EA-9A4771DE20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91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EB35B786-FD3C-403E-B290-4861754E10C5}"/>
              </a:ext>
            </a:extLst>
          </p:cNvPr>
          <p:cNvSpPr txBox="1"/>
          <p:nvPr/>
        </p:nvSpPr>
        <p:spPr>
          <a:xfrm>
            <a:off x="955838" y="1688062"/>
            <a:ext cx="6529526" cy="16784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impérative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3BC8343-2B4A-C071-948E-B9FB4E2947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95C4D58-FE40-A154-D9C7-0135A13DF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3896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101</Words>
  <Application>Microsoft Office PowerPoint</Application>
  <PresentationFormat>Grand écran</PresentationFormat>
  <Paragraphs>47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2022-08-25T12:05:09Z</dcterms:modified>
</cp:coreProperties>
</file>